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5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4094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5947-EE3B-AC39-4780-01ABAA65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198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5947-EE3B-AC39-4780-01ABAA65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BF54F5-9464-0D08-15FE-79CE480D35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383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62" r:id="rId4"/>
    <p:sldLayoutId id="2147483655" r:id="rId5"/>
    <p:sldLayoutId id="2147483659" r:id="rId6"/>
    <p:sldLayoutId id="2147483658" r:id="rId7"/>
    <p:sldLayoutId id="2147483657" r:id="rId8"/>
    <p:sldLayoutId id="2147483656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Arial</vt:lpstr>
      <vt:lpstr>Calibri</vt:lpstr>
      <vt:lpstr>Gill Sans MT</vt:lpstr>
      <vt:lpstr>Gill Sans Nova Light</vt:lpstr>
      <vt:lpstr>KG No Matter What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 Maaret</dc:creator>
  <cp:lastModifiedBy>Maaret Pyhäjärvi</cp:lastModifiedBy>
  <cp:revision>12</cp:revision>
  <dcterms:created xsi:type="dcterms:W3CDTF">2024-05-22T08:59:55Z</dcterms:created>
  <dcterms:modified xsi:type="dcterms:W3CDTF">2024-05-25T09:43:14Z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